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3" r:id="rId3"/>
    <p:sldId id="279" r:id="rId4"/>
    <p:sldId id="264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77"/>
  </p:normalViewPr>
  <p:slideViewPr>
    <p:cSldViewPr snapToGrid="0" snapToObjects="1">
      <p:cViewPr varScale="1">
        <p:scale>
          <a:sx n="76" d="100"/>
          <a:sy n="76" d="100"/>
        </p:scale>
        <p:origin x="21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247EA-79D6-A048-8FB4-902F13FF8754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A26E7-0089-1B43-BCDB-59E03B2B89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1439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8542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5674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2827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25D9FD-6647-1F45-BFA7-BB635B950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E8B90E4-B470-CF4A-A16C-0B6DA7B4A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85B9A2-D58F-DB47-B2AE-A53E1D03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C00437-AFFA-BC4F-8C11-72F5DE3D5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913F1B-E475-B442-8E09-CE18B597E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8454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1AE8F-6FCF-3E4D-810B-6486BADC9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98D4EE7-E078-514B-B960-E85B8B75DA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C17CC73-32CA-CC47-B8CA-DB2981D02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5A758A-5A74-6749-A6BE-B12EF0BE6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68486A-F613-4942-A70E-E9F261129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87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5208EAE-9FC9-C64D-9260-1CAFE15F26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865B8A4-5A99-6A49-8121-D9137F93B0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C73E40-FE21-CB4F-A926-592612F82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2B15CB-8E3D-BB4C-AD17-59FF6CD2A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6BB5AD-C5F5-4A4A-B033-603A03835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53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69AF4F-EE10-6A48-8788-95A2C5746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CACAF7A-0334-CB41-A691-70CF0C424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DB63E9-D470-9B44-BE82-66931EF5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CA5E4D-A7A8-6B4D-B65A-299FCE6E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CFB111-A169-CE48-9329-D52A9385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93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824EA4-6B0B-FA4D-B4E7-0D2A3F25E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2D4D8CE-2BFD-D343-B125-46CF0425D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4C610F-AFB0-BA4F-A5CF-9AA7832F6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1DBCB1-88B7-994F-8A4F-1B7A28886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F3539F-8704-F445-AAF6-2677C33D8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65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FD0898-D77A-F94E-8D82-5FBFB6BC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16F0D8-BF80-DC49-A277-ED43BAEBEF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8BC693-F809-2E4F-806C-6A23280443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972B0E-F19F-F447-8537-4022D651D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74B3E76-55A4-0F44-AFF5-304BDCDF7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07D58E8-AEF3-B549-9AC2-984CE6FB1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283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BA3F69-51AC-0640-997C-69A2CDBC9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34DBC2-3080-564C-9476-5510C89BE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61438A-7F8B-974A-BDDB-54A288C0E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4C8AEA8-CE2D-F842-9261-81B4B2AC95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EF982A3-78C5-1843-A11F-505A93CDFC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BBA0CD6-8B8C-244E-9107-3908F3290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F8A6269-1F8B-8542-A31B-8844F05E4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DE2F7A3-63AF-FE46-B908-A20C323BA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6630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ED33C1-B30B-DD42-BFD8-3E2AA4C61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041D7D8-5DC0-AF4F-B5CA-7D72FCDEE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F31ABE2-10CC-CF46-B5BF-D76FEC7B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D5F2F16-D39D-6343-A962-BBF2C137B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908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A0C1B13-8288-F445-9FFA-61A443132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7B4CE57-DA76-F846-BCB0-2A5388745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A0FC3DB-DFFB-BC42-B887-DDD9D5B0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08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1A7F0E-5301-3648-A8F6-D01E831E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F0E635-B530-6648-A1E6-C0BAD019E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888E3D-AF98-6945-9A6C-1DE35CC34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87765B8-9051-7C44-B1E4-6AFA10DAA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466B75C-B19C-C244-AE49-B0628B61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F06A5AB-2879-6F45-892C-21A447D36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9966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D7A6F7-4F06-B24C-A4AF-F58190243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3565B07-A798-E14B-BA50-C5B4B12B2B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326C99D-1059-9E48-84F1-CF6DCE78E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52DEFAB-ACAB-2D4D-9C3B-6DC5F0D2A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A45741-905F-2345-9178-EBBCF2365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3107C5-C364-A442-9E0B-2FAE2BD4C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0322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043B3C0-57A9-2249-AE5D-61360E13A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1ED86D8-3460-D44F-B482-F08EA351E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141EC0-EB1D-2645-9986-805EBE6325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68495-052E-A84A-8C29-E108B76B2809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3B7944-4A23-0841-BE16-509F4A5694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887487-8A0E-9742-A4FE-7919F6610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2FC38-E3EF-6E46-8657-65DBD22ABDF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213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886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E04526-CA41-1C4D-9C1B-50145000A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altLang="fr-FR" b="1">
                <a:solidFill>
                  <a:srgbClr val="FFFFFF"/>
                </a:solidFill>
                <a:latin typeface="Heiti TC Medium" pitchFamily="2" charset="-128"/>
                <a:ea typeface="Heiti TC Medium" pitchFamily="2" charset="-128"/>
                <a:cs typeface="Brush Script MT" panose="03060802040406070304" pitchFamily="66" charset="-122"/>
              </a:rPr>
              <a:t>OC Pizza</a:t>
            </a:r>
          </a:p>
          <a:p>
            <a:pPr algn="r"/>
            <a:endParaRPr lang="fr-FR">
              <a:solidFill>
                <a:srgbClr val="FFFFFF"/>
              </a:solidFill>
            </a:endParaRPr>
          </a:p>
        </p:txBody>
      </p:sp>
      <p:pic>
        <p:nvPicPr>
          <p:cNvPr id="8" name="Espace réservé du contenu 3">
            <a:extLst>
              <a:ext uri="{FF2B5EF4-FFF2-40B4-BE49-F238E27FC236}">
                <a16:creationId xmlns:a16="http://schemas.microsoft.com/office/drawing/2014/main" id="{AF2D4D6B-A7F5-C845-A6E5-41243F879A60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/>
          </a:blip>
          <a:srcRect t="21882" r="1" b="19927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4E75652-9960-497F-92B9-DD9303BA0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Projet 6 Openclassrooms : </a:t>
            </a:r>
            <a:r>
              <a:rPr lang="fr-FR" sz="2400" b="1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Concevez la solution technique d’un système de gestion de pizzeria</a:t>
            </a:r>
          </a:p>
          <a:p>
            <a:pPr marL="0" indent="0">
              <a:buNone/>
            </a:pPr>
            <a:endParaRPr lang="fr-FR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Document (PowerPoint) de la solution fonctionnelle et technique retenue</a:t>
            </a:r>
            <a:endParaRPr lang="en-US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3361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>
                <a:solidFill>
                  <a:srgbClr val="FFFFFF"/>
                </a:solidFill>
              </a:rPr>
              <a:t>1. Votre entreprise : contexte et besoins</a:t>
            </a:r>
          </a:p>
          <a:p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303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839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du contexte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3" r="1" b="1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107504-3874-1346-8730-1A70E84EC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321732"/>
            <a:ext cx="4329798" cy="6214534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Votre entreprise « OC Pizza » est une jeune chaine de pizzerias spécialisée dans la vente de pizzas à livrer ou  à emporter.</a:t>
            </a:r>
          </a:p>
          <a:p>
            <a:pPr marL="0" indent="0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comptez déjà cinq commerces.</a:t>
            </a:r>
          </a:p>
          <a:p>
            <a:pPr marL="0" indent="0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prévoyez d’en ouvrir trois de plus au minimum d'ici fin 2019 et cela au vu de sa bonne rentabilité.</a:t>
            </a:r>
          </a:p>
          <a:p>
            <a:pPr marL="0" indent="0">
              <a:buNone/>
            </a:pPr>
            <a:endParaRPr lang="fr-FR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979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4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1AE8E3-B097-9841-B3DA-2B7AEFC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des besoins attendus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8D6422-F19C-204B-860C-FA5F416E29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1" r="1" b="11724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268E6-23A8-6241-A133-75B8C0A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321732"/>
            <a:ext cx="4329798" cy="6214534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Votre client doit pouvoir :</a:t>
            </a:r>
          </a:p>
          <a:p>
            <a:pPr lvl="1">
              <a:buFont typeface="Wingdings" pitchFamily="2" charset="2"/>
              <a:buChar char="q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passer sa commande en ligne, en plus de la prise de commande par téléphone ou sur place.</a:t>
            </a:r>
          </a:p>
          <a:p>
            <a:pPr lvl="1">
              <a:buFont typeface="Wingdings" pitchFamily="2" charset="2"/>
              <a:buChar char="q"/>
            </a:pPr>
            <a:endParaRPr lang="fr-FR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payer en ligne sa commande s’il le souhaitent – sinon, il paiera directement à la livraison.</a:t>
            </a:r>
          </a:p>
          <a:p>
            <a:pPr lvl="1">
              <a:buFont typeface="Wingdings" pitchFamily="2" charset="2"/>
              <a:buChar char="q"/>
            </a:pPr>
            <a:endParaRPr lang="fr-FR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modifier ou annuler sa commande tant que celle-ci n’a pas été préparée</a:t>
            </a:r>
          </a:p>
        </p:txBody>
      </p:sp>
    </p:spTree>
    <p:extLst>
      <p:ext uri="{BB962C8B-B14F-4D97-AF65-F5344CB8AC3E}">
        <p14:creationId xmlns:p14="http://schemas.microsoft.com/office/powerpoint/2010/main" val="42375848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</TotalTime>
  <Words>128</Words>
  <Application>Microsoft Macintosh PowerPoint</Application>
  <PresentationFormat>Grand écran</PresentationFormat>
  <Paragraphs>21</Paragraphs>
  <Slides>4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12" baseType="lpstr">
      <vt:lpstr>Heiti TC Medium</vt:lpstr>
      <vt:lpstr>American Typewriter</vt:lpstr>
      <vt:lpstr>Arial</vt:lpstr>
      <vt:lpstr>Calibri</vt:lpstr>
      <vt:lpstr>Calibri Light</vt:lpstr>
      <vt:lpstr>Lucida Calligraphy</vt:lpstr>
      <vt:lpstr>Wingdings</vt:lpstr>
      <vt:lpstr>Thème Office</vt:lpstr>
      <vt:lpstr>OC Pizza </vt:lpstr>
      <vt:lpstr>1. Votre entreprise : contexte et besoins </vt:lpstr>
      <vt:lpstr>Rappel du contexte</vt:lpstr>
      <vt:lpstr>Rappel des besoins attendus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 Pizza </dc:title>
  <dc:creator>Maxime J</dc:creator>
  <cp:lastModifiedBy>Maxime J</cp:lastModifiedBy>
  <cp:revision>3</cp:revision>
  <dcterms:created xsi:type="dcterms:W3CDTF">2019-01-25T18:20:38Z</dcterms:created>
  <dcterms:modified xsi:type="dcterms:W3CDTF">2019-01-26T12:01:06Z</dcterms:modified>
</cp:coreProperties>
</file>